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02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3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7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3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95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8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08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62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2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0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9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6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EC60-A8F0-4A2D-B61D-E06A0BA1CE5E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C0C0-DF08-43B8-9443-50620598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4075" y="989013"/>
            <a:ext cx="9144000" cy="96522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Mini-entreprise de recyclage de téléphones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6250" y="2592388"/>
            <a:ext cx="11134725" cy="165576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Bahnschrift" panose="020B0502040204020203" pitchFamily="34" charset="0"/>
              </a:rPr>
              <a:t>Protéger l’environnement grâce au numérique</a:t>
            </a:r>
          </a:p>
          <a:p>
            <a:r>
              <a:rPr lang="fr-FR" dirty="0" smtClean="0">
                <a:latin typeface="Bahnschrift" panose="020B0502040204020203" pitchFamily="34" charset="0"/>
              </a:rPr>
              <a:t>Nom : Timbaud’Repar</a:t>
            </a:r>
          </a:p>
          <a:p>
            <a:r>
              <a:rPr lang="fr-FR" dirty="0" smtClean="0">
                <a:latin typeface="Bahnschrift" panose="020B0502040204020203" pitchFamily="34" charset="0"/>
              </a:rPr>
              <a:t>Classe : 2MRC</a:t>
            </a:r>
          </a:p>
          <a:p>
            <a:r>
              <a:rPr lang="fr-FR" dirty="0" smtClean="0">
                <a:latin typeface="Bahnschrift" panose="020B0502040204020203" pitchFamily="34" charset="0"/>
              </a:rPr>
              <a:t>Enseignante référent : Mme </a:t>
            </a:r>
            <a:r>
              <a:rPr lang="fr-FR" dirty="0" err="1" smtClean="0">
                <a:latin typeface="Bahnschrift" panose="020B0502040204020203" pitchFamily="34" charset="0"/>
              </a:rPr>
              <a:t>Kherdouche</a:t>
            </a:r>
            <a:r>
              <a:rPr lang="fr-FR" dirty="0" smtClean="0">
                <a:latin typeface="Bahnschrift" panose="020B0502040204020203" pitchFamily="34" charset="0"/>
              </a:rPr>
              <a:t> </a:t>
            </a:r>
          </a:p>
          <a:p>
            <a:r>
              <a:rPr lang="fr-FR" dirty="0" smtClean="0">
                <a:latin typeface="Bahnschrift" panose="020B0502040204020203" pitchFamily="34" charset="0"/>
              </a:rPr>
              <a:t>Année scolaire : 2025-2026</a:t>
            </a:r>
            <a:endParaRPr lang="fr-FR" dirty="0">
              <a:latin typeface="Bahnschrift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4343400"/>
            <a:ext cx="3576204" cy="2360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2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66850" y="512763"/>
            <a:ext cx="9144000" cy="90484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Conclusion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00275" y="2236334"/>
            <a:ext cx="81915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Projet écologique 🌱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Projet utile 💡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Projet rentable 💰 </a:t>
            </a:r>
          </a:p>
        </p:txBody>
      </p:sp>
    </p:spTree>
    <p:extLst>
      <p:ext uri="{BB962C8B-B14F-4D97-AF65-F5344CB8AC3E}">
        <p14:creationId xmlns:p14="http://schemas.microsoft.com/office/powerpoint/2010/main" val="11837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14550" y="608013"/>
            <a:ext cx="9144000" cy="72369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Pourquoi ce projet ?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700" y="1984405"/>
            <a:ext cx="11525250" cy="3292445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Des millions de téléphones sont jetés chaque année</a:t>
            </a:r>
          </a:p>
          <a:p>
            <a:r>
              <a:rPr lang="fr-FR" dirty="0" smtClean="0">
                <a:latin typeface="Bahnschrift" panose="020B0502040204020203" pitchFamily="34" charset="0"/>
              </a:rPr>
              <a:t> </a:t>
            </a:r>
          </a:p>
          <a:p>
            <a:r>
              <a:rPr lang="fr-FR" dirty="0" smtClean="0">
                <a:latin typeface="Bahnschrift" panose="020B0502040204020203" pitchFamily="34" charset="0"/>
              </a:rPr>
              <a:t>Résultats :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latin typeface="Bahnschrift" panose="020B0502040204020203" pitchFamily="34" charset="0"/>
              </a:rPr>
              <a:t>Pollution des déchets électroniques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>
                <a:latin typeface="Bahnschrift" panose="020B0502040204020203" pitchFamily="34" charset="0"/>
              </a:rPr>
              <a:t>Gaspillage de matériaux précieux </a:t>
            </a:r>
          </a:p>
          <a:p>
            <a:endParaRPr lang="fr-FR" dirty="0" smtClean="0">
              <a:latin typeface="Bahnschrift" panose="020B050204020402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3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2125" y="608013"/>
            <a:ext cx="9144000" cy="870339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Nos Objectifs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05721" y="1895072"/>
            <a:ext cx="9983638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Recycler les téléphones ♻️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Réparer et réutiliser 📱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Sensibiliser à l’écologie 🌍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Générer des revenus 💰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25" y="2824592"/>
            <a:ext cx="4360334" cy="24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3856"/>
          </a:xfrm>
        </p:spPr>
        <p:txBody>
          <a:bodyPr/>
          <a:lstStyle/>
          <a:p>
            <a:r>
              <a:rPr lang="fr-FR" dirty="0" smtClean="0">
                <a:latin typeface="Bahnschrift" panose="020B0502040204020203" pitchFamily="34" charset="0"/>
              </a:rPr>
              <a:t>Qui sommes-nous ?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771775"/>
            <a:ext cx="9144000" cy="3076575"/>
          </a:xfrm>
        </p:spPr>
        <p:txBody>
          <a:bodyPr/>
          <a:lstStyle/>
          <a:p>
            <a:pPr algn="l"/>
            <a:r>
              <a:rPr lang="fr-FR" dirty="0" smtClean="0">
                <a:latin typeface="Bahnschrift" panose="020B0502040204020203" pitchFamily="34" charset="0"/>
              </a:rPr>
              <a:t>Nom : Timbaud’Repar Recyclage</a:t>
            </a:r>
          </a:p>
          <a:p>
            <a:pPr algn="l"/>
            <a:endParaRPr lang="fr-FR" dirty="0" smtClean="0">
              <a:latin typeface="Bahnschrift" panose="020B0502040204020203" pitchFamily="34" charset="0"/>
            </a:endParaRPr>
          </a:p>
          <a:p>
            <a:pPr algn="l"/>
            <a:r>
              <a:rPr lang="fr-FR" dirty="0" smtClean="0">
                <a:latin typeface="Bahnschrift" panose="020B0502040204020203" pitchFamily="34" charset="0"/>
              </a:rPr>
              <a:t>Type : Mini-entreprise scolaire</a:t>
            </a:r>
          </a:p>
          <a:p>
            <a:pPr algn="l"/>
            <a:endParaRPr lang="fr-FR" dirty="0" smtClean="0">
              <a:latin typeface="Bahnschrift" panose="020B0502040204020203" pitchFamily="34" charset="0"/>
            </a:endParaRPr>
          </a:p>
          <a:p>
            <a:pPr algn="l"/>
            <a:r>
              <a:rPr lang="fr-FR" dirty="0" smtClean="0">
                <a:latin typeface="Bahnschrift" panose="020B0502040204020203" pitchFamily="34" charset="0"/>
              </a:rPr>
              <a:t>Activité : Collecte, réparation, recyclage</a:t>
            </a:r>
            <a:endParaRPr lang="fr-FR" dirty="0">
              <a:latin typeface="Bahnschrift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2771775"/>
            <a:ext cx="3943349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5000" y="712788"/>
            <a:ext cx="9144000" cy="965229"/>
          </a:xfrm>
        </p:spPr>
        <p:txBody>
          <a:bodyPr/>
          <a:lstStyle/>
          <a:p>
            <a:r>
              <a:rPr lang="fr-FR" dirty="0" smtClean="0">
                <a:latin typeface="Bahnschrift" panose="020B0502040204020203" pitchFamily="34" charset="0"/>
              </a:rPr>
              <a:t>Comment ça marche ?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075" y="2459038"/>
            <a:ext cx="9144000" cy="1655762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Bahnschrift" panose="020B0502040204020203" pitchFamily="34" charset="0"/>
              </a:rPr>
              <a:t>- Collecte des téléphones auprès de notre partenaire Boulanger </a:t>
            </a:r>
          </a:p>
          <a:p>
            <a:r>
              <a:rPr lang="fr-FR" sz="3200" dirty="0" smtClean="0">
                <a:latin typeface="Bahnschrift" panose="020B0502040204020203" pitchFamily="34" charset="0"/>
              </a:rPr>
              <a:t>- Tri des appareils</a:t>
            </a:r>
          </a:p>
          <a:p>
            <a:r>
              <a:rPr lang="fr-FR" sz="3200" dirty="0" smtClean="0">
                <a:latin typeface="Bahnschrift" panose="020B0502040204020203" pitchFamily="34" charset="0"/>
              </a:rPr>
              <a:t>- Réparation ou démontage</a:t>
            </a:r>
          </a:p>
          <a:p>
            <a:r>
              <a:rPr lang="fr-FR" sz="3200" dirty="0" smtClean="0">
                <a:latin typeface="Bahnschrift" panose="020B0502040204020203" pitchFamily="34" charset="0"/>
              </a:rPr>
              <a:t>- Revente ou recyclage</a:t>
            </a:r>
            <a:endParaRPr lang="fr-FR" sz="3200" dirty="0">
              <a:latin typeface="Bahnschrift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49" y="5185871"/>
            <a:ext cx="3800475" cy="10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4025" y="646113"/>
            <a:ext cx="9144000" cy="939350"/>
          </a:xfrm>
        </p:spPr>
        <p:txBody>
          <a:bodyPr/>
          <a:lstStyle/>
          <a:p>
            <a:r>
              <a:rPr lang="fr-FR" dirty="0" smtClean="0">
                <a:latin typeface="Bahnschrift" panose="020B0502040204020203" pitchFamily="34" charset="0"/>
              </a:rPr>
              <a:t>Nos Produits et Services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1689" y="2060606"/>
            <a:ext cx="9833035" cy="270189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Bahnschrift" panose="020B0502040204020203" pitchFamily="34" charset="0"/>
              </a:rPr>
              <a:t>Ce que nous proposons</a:t>
            </a:r>
          </a:p>
          <a:p>
            <a:endParaRPr lang="fr-FR" sz="2800" dirty="0" smtClean="0">
              <a:latin typeface="Bahnschrift" panose="020B0502040204020203" pitchFamily="34" charset="0"/>
            </a:endParaRPr>
          </a:p>
          <a:p>
            <a:r>
              <a:rPr lang="fr-FR" sz="2800" dirty="0" smtClean="0">
                <a:latin typeface="Bahnschrift" panose="020B0502040204020203" pitchFamily="34" charset="0"/>
              </a:rPr>
              <a:t>Des Téléphones reconditionnés </a:t>
            </a:r>
          </a:p>
          <a:p>
            <a:r>
              <a:rPr lang="fr-FR" sz="2800" dirty="0" smtClean="0">
                <a:latin typeface="Bahnschrift" panose="020B0502040204020203" pitchFamily="34" charset="0"/>
              </a:rPr>
              <a:t>Un Service de collecte avec notre partenaire </a:t>
            </a:r>
          </a:p>
          <a:p>
            <a:endParaRPr lang="fr-FR" sz="2800" dirty="0">
              <a:latin typeface="Bahnschrift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12" y="4271962"/>
            <a:ext cx="35718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8300" y="674688"/>
            <a:ext cx="9144000" cy="77544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Bahnschrift" panose="020B0502040204020203" pitchFamily="34" charset="0"/>
              </a:rPr>
              <a:t>Nos Clients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00150" y="2220715"/>
            <a:ext cx="1067752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Personnes à petit budget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Associations venant</a:t>
            </a:r>
            <a:r>
              <a:rPr kumimoji="0" lang="fr-FR" alt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en aide au public précaire 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327" y="4438650"/>
            <a:ext cx="2919658" cy="22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800" y="474663"/>
            <a:ext cx="9144000" cy="1042867"/>
          </a:xfrm>
        </p:spPr>
        <p:txBody>
          <a:bodyPr/>
          <a:lstStyle/>
          <a:p>
            <a:r>
              <a:rPr lang="fr-FR" dirty="0" smtClean="0">
                <a:latin typeface="Bahnschrift" panose="020B0502040204020203" pitchFamily="34" charset="0"/>
              </a:rPr>
              <a:t>Notre Impact écologique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2693" y="2038773"/>
            <a:ext cx="675454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Moins de déchets électroniques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Économie de ressources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Protection de la planète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4895850"/>
            <a:ext cx="33432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250" y="788988"/>
            <a:ext cx="9144000" cy="935037"/>
          </a:xfrm>
        </p:spPr>
        <p:txBody>
          <a:bodyPr/>
          <a:lstStyle/>
          <a:p>
            <a:r>
              <a:rPr lang="fr-FR" dirty="0" smtClean="0">
                <a:latin typeface="Bahnschrift" panose="020B0502040204020203" pitchFamily="34" charset="0"/>
              </a:rPr>
              <a:t>Nos Solutions</a:t>
            </a:r>
            <a:endParaRPr lang="fr-FR" dirty="0">
              <a:latin typeface="Bahnschrift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4875" y="2354263"/>
            <a:ext cx="10572750" cy="1655762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Bahnschrift" panose="020B0502040204020203" pitchFamily="34" charset="0"/>
              </a:rPr>
              <a:t>Développer un partenariat à long terme avec BOULANGER </a:t>
            </a:r>
          </a:p>
          <a:p>
            <a:endParaRPr lang="fr-FR" sz="2800" dirty="0" smtClean="0">
              <a:latin typeface="Bahnschrift" panose="020B0502040204020203" pitchFamily="34" charset="0"/>
            </a:endParaRPr>
          </a:p>
          <a:p>
            <a:r>
              <a:rPr lang="fr-FR" sz="2800" dirty="0" smtClean="0">
                <a:latin typeface="Bahnschrift" panose="020B0502040204020203" pitchFamily="34" charset="0"/>
              </a:rPr>
              <a:t>Mise en place d’un service de Collecte régulière de téléphones</a:t>
            </a:r>
          </a:p>
          <a:p>
            <a:r>
              <a:rPr lang="fr-FR" sz="2800" dirty="0" smtClean="0">
                <a:latin typeface="Bahnschrift" panose="020B0502040204020203" pitchFamily="34" charset="0"/>
              </a:rPr>
              <a:t>  </a:t>
            </a:r>
          </a:p>
          <a:p>
            <a:r>
              <a:rPr lang="fr-FR" sz="2800" dirty="0" smtClean="0">
                <a:latin typeface="Bahnschrift" panose="020B0502040204020203" pitchFamily="34" charset="0"/>
              </a:rPr>
              <a:t>Formation à la réparation pour la filière commerce et vente </a:t>
            </a:r>
          </a:p>
          <a:p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5248275"/>
            <a:ext cx="4829176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198</Words>
  <Application>Microsoft Office PowerPoint</Application>
  <PresentationFormat>Grand écran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Wingdings</vt:lpstr>
      <vt:lpstr>Thème Office</vt:lpstr>
      <vt:lpstr>Mini-entreprise de recyclage de téléphones</vt:lpstr>
      <vt:lpstr>Pourquoi ce projet ?</vt:lpstr>
      <vt:lpstr>Nos Objectifs</vt:lpstr>
      <vt:lpstr>Qui sommes-nous ?</vt:lpstr>
      <vt:lpstr>Comment ça marche ?</vt:lpstr>
      <vt:lpstr>Nos Produits et Services</vt:lpstr>
      <vt:lpstr>Nos Clients</vt:lpstr>
      <vt:lpstr>Notre Impact écologique</vt:lpstr>
      <vt:lpstr>Nos Solutions</vt:lpstr>
      <vt:lpstr>Conclusion</vt:lpstr>
    </vt:vector>
  </TitlesOfParts>
  <Company>CRIF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Mini-entreprise de recyclage de téléphones</dc:title>
  <dc:creator>Malika KHERDOUCHE</dc:creator>
  <cp:lastModifiedBy>Malika KHERDOUCHE</cp:lastModifiedBy>
  <cp:revision>4</cp:revision>
  <dcterms:created xsi:type="dcterms:W3CDTF">2026-03-23T07:27:51Z</dcterms:created>
  <dcterms:modified xsi:type="dcterms:W3CDTF">2026-03-23T07:47:15Z</dcterms:modified>
</cp:coreProperties>
</file>